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0BE1-94DE-4521-ABA5-8BFC7195456B}" type="datetimeFigureOut">
              <a:rPr lang="uk-UA" smtClean="0"/>
              <a:t>23.02.2021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38C3-4106-4990-B5DA-802E95A6DE48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Матеріали для проекту Калькулятор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ікно повідомлен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70363"/>
            <a:ext cx="9144000" cy="31172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цедура Button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7435" y="0"/>
            <a:ext cx="58091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цедури сума і різниц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150" y="704850"/>
            <a:ext cx="6997700" cy="5448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ценарій Проект Калькулят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50" y="146050"/>
            <a:ext cx="8623300" cy="6565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рма Імена обєкті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9752"/>
            <a:ext cx="9144000" cy="5298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рма Калькулятор Обєк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37" y="0"/>
            <a:ext cx="85753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селий смайл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692696"/>
            <a:ext cx="1428750" cy="1428750"/>
          </a:xfrm>
          <a:prstGeom prst="rect">
            <a:avLst/>
          </a:prstGeom>
        </p:spPr>
      </p:pic>
      <p:pic>
        <p:nvPicPr>
          <p:cNvPr id="4" name="Рисунок 3" descr="P6030796_Змен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0790" y="3210592"/>
            <a:ext cx="582420" cy="436815"/>
          </a:xfrm>
          <a:prstGeom prst="rect">
            <a:avLst/>
          </a:prstGeom>
        </p:spPr>
      </p:pic>
      <p:pic>
        <p:nvPicPr>
          <p:cNvPr id="5" name="Рисунок 4" descr="IMG_2553_Символі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268760"/>
            <a:ext cx="1416157" cy="1062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Екран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Тема Office</vt:lpstr>
      <vt:lpstr>Матеріали для проекту Калькулятор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для проекту Калькулятор</dc:title>
  <dc:creator>Vlad.Ustin</dc:creator>
  <cp:lastModifiedBy>Vlad.Ustin</cp:lastModifiedBy>
  <cp:revision>1</cp:revision>
  <dcterms:created xsi:type="dcterms:W3CDTF">2021-02-23T08:00:00Z</dcterms:created>
  <dcterms:modified xsi:type="dcterms:W3CDTF">2021-02-23T08:12:41Z</dcterms:modified>
</cp:coreProperties>
</file>